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6" r:id="rId3"/>
    <p:sldId id="264" r:id="rId4"/>
    <p:sldId id="287" r:id="rId5"/>
    <p:sldId id="271" r:id="rId6"/>
    <p:sldId id="278" r:id="rId7"/>
    <p:sldId id="277" r:id="rId8"/>
    <p:sldId id="282" r:id="rId9"/>
    <p:sldId id="279" r:id="rId10"/>
    <p:sldId id="280" r:id="rId11"/>
    <p:sldId id="281" r:id="rId12"/>
    <p:sldId id="272" r:id="rId13"/>
    <p:sldId id="285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090" y="2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285" y="3922935"/>
            <a:ext cx="3407231" cy="2234294"/>
          </a:xfrm>
        </p:spPr>
        <p:txBody>
          <a:bodyPr anchor="ctr">
            <a:normAutofit/>
          </a:bodyPr>
          <a:lstStyle/>
          <a:p>
            <a:r>
              <a:rPr lang="en-GB" sz="3100" dirty="0">
                <a:latin typeface="Bodoni MT" panose="02070603080606020203" pitchFamily="18" charset="0"/>
              </a:rPr>
              <a:t>Tau o Mai</a:t>
            </a:r>
            <a:br>
              <a:rPr lang="en-GB" sz="3100" dirty="0">
                <a:latin typeface="Bodoni MT" panose="02070603080606020203" pitchFamily="18" charset="0"/>
              </a:rPr>
            </a:br>
            <a:br>
              <a:rPr lang="en-GB" sz="3100" dirty="0">
                <a:latin typeface="Bodoni MT" panose="02070603080606020203" pitchFamily="18" charset="0"/>
              </a:rPr>
            </a:br>
            <a:r>
              <a:rPr lang="en-GB" sz="3100" dirty="0">
                <a:latin typeface="Bodoni MT" panose="02070603080606020203" pitchFamily="18" charset="0"/>
              </a:rPr>
              <a:t>Journeys with Mai</a:t>
            </a:r>
            <a:br>
              <a:rPr lang="en-GB" sz="3100" dirty="0"/>
            </a:br>
            <a:endParaRPr lang="en-GB" sz="3100" dirty="0"/>
          </a:p>
        </p:txBody>
      </p:sp>
      <p:pic>
        <p:nvPicPr>
          <p:cNvPr id="5" name="Picture 4" descr="A painting of a boat on the water">
            <a:extLst>
              <a:ext uri="{FF2B5EF4-FFF2-40B4-BE49-F238E27FC236}">
                <a16:creationId xmlns:a16="http://schemas.microsoft.com/office/drawing/2014/main" id="{9BB25E80-9771-9453-3FA6-DFA5781746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854" b="1357"/>
          <a:stretch>
            <a:fillRect/>
          </a:stretch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4888" y="3922935"/>
            <a:ext cx="4027716" cy="2452687"/>
          </a:xfrm>
        </p:spPr>
        <p:txBody>
          <a:bodyPr anchor="ctr">
            <a:normAutofit fontScale="92500" lnSpcReduction="20000"/>
          </a:bodyPr>
          <a:lstStyle/>
          <a:p>
            <a:pPr marL="0" indent="0" algn="r">
              <a:buNone/>
            </a:pPr>
            <a:r>
              <a:rPr lang="en-GB" sz="2000" dirty="0">
                <a:latin typeface="Century Gothic" panose="020B0502020202020204" pitchFamily="34" charset="0"/>
              </a:rPr>
              <a:t>Islands of Connection</a:t>
            </a:r>
          </a:p>
          <a:p>
            <a:pPr marL="0" indent="0" algn="r">
              <a:buNone/>
            </a:pPr>
            <a:endParaRPr lang="en-GB" sz="2000" dirty="0">
              <a:latin typeface="Century Gothic" panose="020B0502020202020204" pitchFamily="34" charset="0"/>
            </a:endParaRPr>
          </a:p>
          <a:p>
            <a:pPr marL="0" indent="0" algn="r">
              <a:buNone/>
            </a:pPr>
            <a:r>
              <a:rPr lang="en-GB" sz="2000" dirty="0">
                <a:latin typeface="Century Gothic" panose="020B0502020202020204" pitchFamily="34" charset="0"/>
              </a:rPr>
              <a:t>A Digital</a:t>
            </a:r>
          </a:p>
          <a:p>
            <a:pPr marL="0" indent="0" algn="r">
              <a:buNone/>
            </a:pPr>
            <a:r>
              <a:rPr lang="en-GB" sz="2000" dirty="0">
                <a:latin typeface="Century Gothic" panose="020B0502020202020204" pitchFamily="34" charset="0"/>
              </a:rPr>
              <a:t>Narrative Experience </a:t>
            </a:r>
          </a:p>
          <a:p>
            <a:pPr marL="0" indent="0" algn="r">
              <a:buNone/>
            </a:pPr>
            <a:r>
              <a:rPr lang="en-GB" sz="2000" dirty="0">
                <a:latin typeface="Century Gothic" panose="020B0502020202020204" pitchFamily="34" charset="0"/>
              </a:rPr>
              <a:t>for Young People</a:t>
            </a:r>
          </a:p>
          <a:p>
            <a:pPr marL="0" indent="0" algn="r">
              <a:buNone/>
            </a:pPr>
            <a:endParaRPr lang="en-GB" sz="2000" dirty="0">
              <a:latin typeface="Century Gothic" panose="020B0502020202020204" pitchFamily="34" charset="0"/>
            </a:endParaRPr>
          </a:p>
          <a:p>
            <a:pPr marL="0" indent="0" algn="r">
              <a:buNone/>
            </a:pPr>
            <a:r>
              <a:rPr lang="en-GB" sz="2000" dirty="0">
                <a:latin typeface="Century Gothic" panose="020B0502020202020204" pitchFamily="34" charset="0"/>
              </a:rPr>
              <a:t>Presented by: </a:t>
            </a:r>
          </a:p>
          <a:p>
            <a:pPr marL="0" indent="0" algn="r">
              <a:buNone/>
            </a:pPr>
            <a:r>
              <a:rPr lang="en-GB" sz="2000" dirty="0">
                <a:latin typeface="Century Gothic" panose="020B0502020202020204" pitchFamily="34" charset="0"/>
              </a:rPr>
              <a:t>Tima Tahi (Team One)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A478CA-B8F2-DAAC-B551-23C347FE7B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2" y="3922935"/>
            <a:ext cx="2313385" cy="2313385"/>
          </a:xfrm>
          <a:prstGeom prst="ellipse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D2CACA-12C4-2285-B9C0-7117DE05F4E4}"/>
              </a:ext>
            </a:extLst>
          </p:cNvPr>
          <p:cNvCxnSpPr/>
          <p:nvPr/>
        </p:nvCxnSpPr>
        <p:spPr>
          <a:xfrm>
            <a:off x="402771" y="4778828"/>
            <a:ext cx="292825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3" name="Islands of Connection">
            <a:hlinkClick r:id="" action="ppaction://media"/>
            <a:extLst>
              <a:ext uri="{FF2B5EF4-FFF2-40B4-BE49-F238E27FC236}">
                <a16:creationId xmlns:a16="http://schemas.microsoft.com/office/drawing/2014/main" id="{2E2A1686-6FD4-8686-E01A-5EBFE512A6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78AD47-A26C-45DB-1D13-7F252DE28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04B6A2B-EF96-5240-A2AD-E8269709C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730290-BB65-44A4-5D4F-99A8F68BF6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B33EC3-62EC-A7B5-CC4C-FABC58F278D9}"/>
              </a:ext>
            </a:extLst>
          </p:cNvPr>
          <p:cNvSpPr txBox="1"/>
          <p:nvPr/>
        </p:nvSpPr>
        <p:spPr>
          <a:xfrm>
            <a:off x="2438400" y="837498"/>
            <a:ext cx="6128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Act 3 – The Return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3F23C7-571C-8B66-EEE7-ED9D4700AA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8" t="11204" r="7693"/>
          <a:stretch>
            <a:fillRect/>
          </a:stretch>
        </p:blipFill>
        <p:spPr>
          <a:xfrm rot="965647">
            <a:off x="5642380" y="2563615"/>
            <a:ext cx="3380396" cy="37794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B3721D-FB56-4A6B-21C8-CF260DB80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71" y="1760467"/>
            <a:ext cx="6422571" cy="350607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1531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4F9AFB-031B-90EC-060E-17B26EE8C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26B348-B331-D587-16C1-C20426D82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656ED2-ADE4-BF34-4001-44D1ADE99F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B3CA02-9CD2-5C5F-1047-50F7BC515660}"/>
              </a:ext>
            </a:extLst>
          </p:cNvPr>
          <p:cNvSpPr txBox="1"/>
          <p:nvPr/>
        </p:nvSpPr>
        <p:spPr>
          <a:xfrm>
            <a:off x="2438400" y="837498"/>
            <a:ext cx="6128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Act 4 – The Reconnection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748740-1283-0C05-5835-0DA4B1773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876" y="3298371"/>
            <a:ext cx="4986516" cy="27221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C0F1F8-D476-CD12-62B6-DD3B5CCFA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557" y="1545384"/>
            <a:ext cx="4844142" cy="264440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0326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6D6AC7-346F-2DCC-2F23-3F93D1C24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434D621-BED0-7280-D9BE-0DFAD9F6B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D566C2-9CAE-B888-7078-23D0AA64F9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B5DB06-F87E-6F03-0968-7F575C660A56}"/>
              </a:ext>
            </a:extLst>
          </p:cNvPr>
          <p:cNvSpPr txBox="1"/>
          <p:nvPr/>
        </p:nvSpPr>
        <p:spPr>
          <a:xfrm>
            <a:off x="3483429" y="837498"/>
            <a:ext cx="5083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What Connects You to the World?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45E17C-00D3-CA48-40B0-95D6B4E52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118" y="2160937"/>
            <a:ext cx="4006939" cy="2668125"/>
          </a:xfrm>
          <a:prstGeom prst="wedgeRoundRectCallout">
            <a:avLst>
              <a:gd name="adj1" fmla="val 5791"/>
              <a:gd name="adj2" fmla="val 68620"/>
              <a:gd name="adj3" fmla="val 16667"/>
            </a:avLst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891925-BD9A-4A14-AEAA-06C3F0F8D71F}"/>
              </a:ext>
            </a:extLst>
          </p:cNvPr>
          <p:cNvSpPr txBox="1"/>
          <p:nvPr/>
        </p:nvSpPr>
        <p:spPr>
          <a:xfrm>
            <a:off x="576943" y="1567264"/>
            <a:ext cx="398317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66"/>
                </a:solidFill>
                <a:latin typeface="Century Gothic" panose="020B0502020202020204" pitchFamily="34" charset="0"/>
              </a:rPr>
              <a:t>Who connects you to the world?</a:t>
            </a:r>
          </a:p>
          <a:p>
            <a:endParaRPr lang="en-GB" sz="2800" b="1" dirty="0">
              <a:solidFill>
                <a:srgbClr val="FF0066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F0066"/>
                </a:solidFill>
                <a:latin typeface="Century Gothic" panose="020B0502020202020204" pitchFamily="34" charset="0"/>
              </a:rPr>
              <a:t>What stories are written on you?</a:t>
            </a:r>
          </a:p>
          <a:p>
            <a:endParaRPr lang="en-GB" sz="2800" b="1" dirty="0">
              <a:solidFill>
                <a:srgbClr val="FF0066"/>
              </a:solidFill>
              <a:latin typeface="Century Gothic" panose="020B0502020202020204" pitchFamily="34" charset="0"/>
            </a:endParaRPr>
          </a:p>
          <a:p>
            <a:r>
              <a:rPr lang="en-GB" sz="2800" b="1" dirty="0">
                <a:solidFill>
                  <a:srgbClr val="FF0066"/>
                </a:solidFill>
                <a:latin typeface="Century Gothic" panose="020B0502020202020204" pitchFamily="34" charset="0"/>
              </a:rPr>
              <a:t>How will you nurture the space between you and the people you meet?</a:t>
            </a:r>
          </a:p>
        </p:txBody>
      </p:sp>
    </p:spTree>
    <p:extLst>
      <p:ext uri="{BB962C8B-B14F-4D97-AF65-F5344CB8AC3E}">
        <p14:creationId xmlns:p14="http://schemas.microsoft.com/office/powerpoint/2010/main" val="3561515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E731F5-BD14-A1C8-1784-6C08333D5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DAEACB-E40F-EBFD-2B0A-C1339A76D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4E8192-C426-BD34-0415-29C6561121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08B613-48A3-01A0-6F6D-AFF5EE4B291E}"/>
              </a:ext>
            </a:extLst>
          </p:cNvPr>
          <p:cNvSpPr txBox="1"/>
          <p:nvPr/>
        </p:nvSpPr>
        <p:spPr>
          <a:xfrm>
            <a:off x="3483429" y="837498"/>
            <a:ext cx="5083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Closing the </a:t>
            </a:r>
          </a:p>
          <a:p>
            <a:pPr algn="r"/>
            <a:r>
              <a:rPr lang="en-GB" sz="4000" dirty="0">
                <a:latin typeface="Bodoni MT" panose="02070603080606020203" pitchFamily="18" charset="0"/>
              </a:rPr>
              <a:t>Portal</a:t>
            </a:r>
          </a:p>
        </p:txBody>
      </p:sp>
      <p:pic>
        <p:nvPicPr>
          <p:cNvPr id="3" name="2">
            <a:hlinkClick r:id="" action="ppaction://media"/>
            <a:extLst>
              <a:ext uri="{FF2B5EF4-FFF2-40B4-BE49-F238E27FC236}">
                <a16:creationId xmlns:a16="http://schemas.microsoft.com/office/drawing/2014/main" id="{8F0CB80F-538E-2AA6-ABB0-F18500FD63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6315" y="837498"/>
            <a:ext cx="4740274" cy="47402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50B020-8DCD-4303-1278-79F5955D5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5880" y="1936251"/>
            <a:ext cx="2310584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8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169F67-15A4-8F3F-CA9B-F389705D6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24F802B-F986-BBB1-6939-5CCE1486D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DB50B4-EE0F-4111-1ECF-7CE6770B11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CCD4B1-55AA-060B-CF2A-D138BC61CE98}"/>
              </a:ext>
            </a:extLst>
          </p:cNvPr>
          <p:cNvSpPr txBox="1"/>
          <p:nvPr/>
        </p:nvSpPr>
        <p:spPr>
          <a:xfrm>
            <a:off x="413657" y="837498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The Opening Strand of Tapa</a:t>
            </a:r>
          </a:p>
        </p:txBody>
      </p:sp>
      <p:pic>
        <p:nvPicPr>
          <p:cNvPr id="3" name="u8989778167_Seamless_tapa_cloth_pattern_as_background_texture_f36780a8-2eb5-46d2-ab52-f304d3e59149_0">
            <a:hlinkClick r:id="" action="ppaction://media"/>
            <a:extLst>
              <a:ext uri="{FF2B5EF4-FFF2-40B4-BE49-F238E27FC236}">
                <a16:creationId xmlns:a16="http://schemas.microsoft.com/office/drawing/2014/main" id="{B86C5484-F7CD-2CAA-2C18-EDAF0C38BF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1763" y="1660525"/>
            <a:ext cx="6340475" cy="353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59D998-AB6C-46E1-B394-118E9A1E2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FD7C73-D9AB-72B2-B595-ADB5C7357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706563-0EE9-7F4B-2B0B-30AAEB344F17}"/>
              </a:ext>
            </a:extLst>
          </p:cNvPr>
          <p:cNvSpPr txBox="1"/>
          <p:nvPr/>
        </p:nvSpPr>
        <p:spPr>
          <a:xfrm>
            <a:off x="3254829" y="837498"/>
            <a:ext cx="5312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A Journey in Four Acts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AEF21E-C154-D77C-649A-1771CD8F0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1" y="3201522"/>
            <a:ext cx="1230096" cy="6715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67AA4C-FF09-FF66-5AB3-221954E98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1" y="2389059"/>
            <a:ext cx="1230096" cy="6715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945B8B-526B-12D3-310D-3BCD053CA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1" y="4013985"/>
            <a:ext cx="1230096" cy="6715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29F02B-E6BF-2BEA-2A0F-46E5027EC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1" y="1597106"/>
            <a:ext cx="1230096" cy="6715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89B1E2F-7D52-3BBD-741A-57EB7C01C8E2}"/>
              </a:ext>
            </a:extLst>
          </p:cNvPr>
          <p:cNvSpPr txBox="1"/>
          <p:nvPr/>
        </p:nvSpPr>
        <p:spPr>
          <a:xfrm>
            <a:off x="2569029" y="1676400"/>
            <a:ext cx="5127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Act One – The Encounter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C655AF-61EB-B034-CACA-3E22C0C8A0D5}"/>
              </a:ext>
            </a:extLst>
          </p:cNvPr>
          <p:cNvSpPr txBox="1"/>
          <p:nvPr/>
        </p:nvSpPr>
        <p:spPr>
          <a:xfrm>
            <a:off x="2569028" y="2463203"/>
            <a:ext cx="5127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Act Two – The Displacement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1364FA-403A-DA78-39E6-36178DEA0411}"/>
              </a:ext>
            </a:extLst>
          </p:cNvPr>
          <p:cNvSpPr txBox="1"/>
          <p:nvPr/>
        </p:nvSpPr>
        <p:spPr>
          <a:xfrm>
            <a:off x="2569027" y="3250006"/>
            <a:ext cx="5127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Act Three – The Return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04F45B-C282-5254-0601-CB61C547C02B}"/>
              </a:ext>
            </a:extLst>
          </p:cNvPr>
          <p:cNvSpPr txBox="1"/>
          <p:nvPr/>
        </p:nvSpPr>
        <p:spPr>
          <a:xfrm>
            <a:off x="2569026" y="4036809"/>
            <a:ext cx="5127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Act Four – The Reconnection</a:t>
            </a:r>
          </a:p>
        </p:txBody>
      </p:sp>
    </p:spTree>
    <p:extLst>
      <p:ext uri="{BB962C8B-B14F-4D97-AF65-F5344CB8AC3E}">
        <p14:creationId xmlns:p14="http://schemas.microsoft.com/office/powerpoint/2010/main" val="14104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3627DE-4F2D-605A-831C-198EACC41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231611-3454-DB9A-AC8B-B2B463767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87ADFC-8CE3-A4B3-A7D0-B221B2CB9D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-5078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1EC29F-ADAE-CA11-17B6-E2E174BA6356}"/>
              </a:ext>
            </a:extLst>
          </p:cNvPr>
          <p:cNvSpPr txBox="1"/>
          <p:nvPr/>
        </p:nvSpPr>
        <p:spPr>
          <a:xfrm>
            <a:off x="3254829" y="837498"/>
            <a:ext cx="5312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Animation?</a:t>
            </a:r>
          </a:p>
        </p:txBody>
      </p:sp>
    </p:spTree>
    <p:extLst>
      <p:ext uri="{BB962C8B-B14F-4D97-AF65-F5344CB8AC3E}">
        <p14:creationId xmlns:p14="http://schemas.microsoft.com/office/powerpoint/2010/main" val="2063351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23DE68-0CD4-5DC4-154B-75AC7F95C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F57EA1-0311-DC25-3AD6-684D8D64D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BD32F1-8E3C-697E-5FAD-A77C4763BD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F0702C-5833-4FCB-282E-FF3DE7B17C19}"/>
              </a:ext>
            </a:extLst>
          </p:cNvPr>
          <p:cNvSpPr txBox="1"/>
          <p:nvPr/>
        </p:nvSpPr>
        <p:spPr>
          <a:xfrm>
            <a:off x="2416629" y="837498"/>
            <a:ext cx="6150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Open the portal:  Karakia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E7016D-0FDF-C2E4-3FD7-E5965B1267A0}"/>
              </a:ext>
            </a:extLst>
          </p:cNvPr>
          <p:cNvSpPr txBox="1"/>
          <p:nvPr/>
        </p:nvSpPr>
        <p:spPr>
          <a:xfrm>
            <a:off x="478783" y="1545384"/>
            <a:ext cx="4844331" cy="3448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Whakataka te hau ki te uru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Whakataka te hau ki te tonga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Kia mākinakina ki uta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Kia mātaratara ki tai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hī ake ana te atakura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tio, he </a:t>
            </a:r>
            <a:r>
              <a:rPr lang="en-GB" sz="2400" kern="10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huka</a:t>
            </a:r>
            <a:r>
              <a:rPr lang="en-GB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he hau </a:t>
            </a:r>
            <a:r>
              <a:rPr lang="en-GB" sz="2400" kern="10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hū</a:t>
            </a:r>
            <a:endParaRPr lang="en-GB" sz="24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240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Tīhei</a:t>
            </a:r>
            <a:r>
              <a:rPr lang="en-GB" sz="24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mauri ora!</a:t>
            </a:r>
            <a:endParaRPr lang="en-GB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764528-298C-1985-703F-0E9D0D888A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445" t="19365" r="19683" b="15555"/>
          <a:stretch>
            <a:fillRect/>
          </a:stretch>
        </p:blipFill>
        <p:spPr>
          <a:xfrm rot="345034">
            <a:off x="4984233" y="2525082"/>
            <a:ext cx="3733799" cy="36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57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96F69C-852E-9C9C-6D15-C48B16993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9BCD844-D345-1143-7613-784F4609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C2DDEB-CFBE-A84E-6DE5-1653A66502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253" r="5500"/>
          <a:stretch>
            <a:fillRect/>
          </a:stretch>
        </p:blipFill>
        <p:spPr>
          <a:xfrm>
            <a:off x="0" y="-128388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BB73CF-A360-F5D9-5ECB-8E4BE4383FE9}"/>
              </a:ext>
            </a:extLst>
          </p:cNvPr>
          <p:cNvSpPr txBox="1"/>
          <p:nvPr/>
        </p:nvSpPr>
        <p:spPr>
          <a:xfrm>
            <a:off x="2198914" y="837498"/>
            <a:ext cx="6368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The Fonts in the Slide Deck</a:t>
            </a:r>
          </a:p>
        </p:txBody>
      </p:sp>
      <p:pic>
        <p:nvPicPr>
          <p:cNvPr id="3" name="Untitled video (4)">
            <a:hlinkClick r:id="" action="ppaction://media"/>
            <a:extLst>
              <a:ext uri="{FF2B5EF4-FFF2-40B4-BE49-F238E27FC236}">
                <a16:creationId xmlns:a16="http://schemas.microsoft.com/office/drawing/2014/main" id="{901970C8-CC06-4870-2593-BF3D691C6D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673772"/>
            <a:ext cx="5997840" cy="33737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92F127-6C13-C607-C130-FA1E3777AC40}"/>
              </a:ext>
            </a:extLst>
          </p:cNvPr>
          <p:cNvSpPr/>
          <p:nvPr/>
        </p:nvSpPr>
        <p:spPr>
          <a:xfrm>
            <a:off x="5997810" y="1673771"/>
            <a:ext cx="3146160" cy="33737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FE53AE-F06D-4F03-1939-78F37478077D}"/>
              </a:ext>
            </a:extLst>
          </p:cNvPr>
          <p:cNvSpPr txBox="1"/>
          <p:nvPr/>
        </p:nvSpPr>
        <p:spPr>
          <a:xfrm>
            <a:off x="5188676" y="2416068"/>
            <a:ext cx="39552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err="1">
                <a:solidFill>
                  <a:schemeClr val="bg1"/>
                </a:solidFill>
                <a:latin typeface="Bodoni MT" panose="02070603080606020203" pitchFamily="18" charset="0"/>
              </a:rPr>
              <a:t>Bondoni</a:t>
            </a:r>
            <a:r>
              <a:rPr lang="en-GB" sz="3600" dirty="0">
                <a:solidFill>
                  <a:schemeClr val="bg1"/>
                </a:solidFill>
                <a:latin typeface="Bodoni MT" panose="02070603080606020203" pitchFamily="18" charset="0"/>
              </a:rPr>
              <a:t> MT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Century Gothic</a:t>
            </a:r>
          </a:p>
        </p:txBody>
      </p:sp>
    </p:spTree>
    <p:extLst>
      <p:ext uri="{BB962C8B-B14F-4D97-AF65-F5344CB8AC3E}">
        <p14:creationId xmlns:p14="http://schemas.microsoft.com/office/powerpoint/2010/main" val="140906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58E57A-CAA3-0FBB-9CE4-4C2D527DC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4C0001-FD48-23BF-E363-A60CC4159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F8744E-3BA1-DE95-D605-00F6AE27D5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CBAF42-1475-AD7A-9881-5ED38AF49048}"/>
              </a:ext>
            </a:extLst>
          </p:cNvPr>
          <p:cNvSpPr txBox="1"/>
          <p:nvPr/>
        </p:nvSpPr>
        <p:spPr>
          <a:xfrm>
            <a:off x="3483429" y="837498"/>
            <a:ext cx="5083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The Thread that Connects Us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D291B1-120C-7DA6-0CDE-DAA4D10F7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69797">
            <a:off x="5404032" y="2310461"/>
            <a:ext cx="3588183" cy="43980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59C2A3-A1E3-47A0-6472-28395B18F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92" y="1811056"/>
            <a:ext cx="6478080" cy="353637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82947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9FAB91-9C82-0734-7570-9D4DB22DA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63015DF-688E-3A7B-E2BF-B0FFC4AB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63D44C-8B58-2F2A-24BE-BD91279368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4BE73D-9A06-75AD-58D6-4FFBB91E628A}"/>
              </a:ext>
            </a:extLst>
          </p:cNvPr>
          <p:cNvSpPr txBox="1"/>
          <p:nvPr/>
        </p:nvSpPr>
        <p:spPr>
          <a:xfrm>
            <a:off x="3483429" y="837498"/>
            <a:ext cx="5083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Act 1 – The Encounter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5ACFBE-33E8-D2C8-8647-1E8A02EEA2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552" r="9142"/>
          <a:stretch>
            <a:fillRect/>
          </a:stretch>
        </p:blipFill>
        <p:spPr>
          <a:xfrm rot="707762">
            <a:off x="5378759" y="2111345"/>
            <a:ext cx="3373537" cy="41806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DB3850-6262-39BD-040C-4E795C275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65" y="1656651"/>
            <a:ext cx="6493328" cy="354469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06469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692B5E-AC5F-2025-6308-68B275C9C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926E70-B55E-87BD-A233-7AB539D8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92E617-B44A-EC4D-F979-B53B8CEAD8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53" r="5500"/>
          <a:stretch>
            <a:fillRect/>
          </a:stretch>
        </p:blipFill>
        <p:spPr>
          <a:xfrm>
            <a:off x="20" y="10"/>
            <a:ext cx="9143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9D104D-F6BC-4891-2419-8120291435ED}"/>
              </a:ext>
            </a:extLst>
          </p:cNvPr>
          <p:cNvSpPr txBox="1"/>
          <p:nvPr/>
        </p:nvSpPr>
        <p:spPr>
          <a:xfrm>
            <a:off x="2438400" y="837498"/>
            <a:ext cx="6128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dirty="0">
                <a:latin typeface="Bodoni MT" panose="02070603080606020203" pitchFamily="18" charset="0"/>
              </a:rPr>
              <a:t>Act 2 – The Displacement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A3D082-AA22-A47D-A44F-4CF5E58904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21" r="6190"/>
          <a:stretch>
            <a:fillRect/>
          </a:stretch>
        </p:blipFill>
        <p:spPr>
          <a:xfrm rot="1077180">
            <a:off x="5449157" y="1958585"/>
            <a:ext cx="3332451" cy="45034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C8F6F7-E895-4302-E1BC-88F1CC118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673382"/>
            <a:ext cx="6923314" cy="377942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4585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4250</TotalTime>
  <Words>177</Words>
  <Application>Microsoft Office PowerPoint</Application>
  <PresentationFormat>On-screen Show (4:3)</PresentationFormat>
  <Paragraphs>41</Paragraphs>
  <Slides>13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Bodoni MT</vt:lpstr>
      <vt:lpstr>Calibri</vt:lpstr>
      <vt:lpstr>Century Gothic</vt:lpstr>
      <vt:lpstr>Office Theme</vt:lpstr>
      <vt:lpstr>Tau o Mai  Journeys with Mai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Islands of Connection: Mai’s Story</dc:title>
  <dc:subject/>
  <dc:creator>Nick Gellatly</dc:creator>
  <cp:keywords/>
  <dc:description>generated using python-pptx</dc:description>
  <cp:lastModifiedBy>Nick Gellatly</cp:lastModifiedBy>
  <cp:revision>5</cp:revision>
  <dcterms:created xsi:type="dcterms:W3CDTF">2013-01-27T09:14:16Z</dcterms:created>
  <dcterms:modified xsi:type="dcterms:W3CDTF">2025-12-09T10:41:52Z</dcterms:modified>
  <cp:category/>
</cp:coreProperties>
</file>